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3" name="Google Shape;23;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5" name="Google Shape;35;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8" name="Google Shape;38;p6"/>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7"/>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8"/>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411"/>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8"/>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8"/>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8"/>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8"/>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II</a:t>
            </a:r>
            <a:endParaRPr sz="26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(Personas positivas a COVID-19 </a:t>
            </a:r>
            <a:endParaRPr sz="1000" b="1"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no hospitalizadas)</a:t>
            </a:r>
            <a:endParaRPr sz="1000" b="1"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980000"/>
                </a:solidFill>
                <a:latin typeface="Montserrat SemiBold"/>
                <a:ea typeface="Montserrat SemiBold"/>
                <a:cs typeface="Montserrat SemiBold"/>
                <a:sym typeface="Montserrat SemiBold"/>
              </a:rPr>
              <a:t>Datos acumulados</a:t>
            </a:r>
            <a:r>
              <a:rPr lang="en" sz="1000" b="1"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(Personas positivas a COVID-19 </a:t>
            </a:r>
            <a:endParaRPr sz="1000" b="1"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no hospitalizadas) </a:t>
            </a:r>
            <a:endParaRPr sz="1000" b="1"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980000"/>
                </a:solidFill>
                <a:latin typeface="Montserrat SemiBold"/>
                <a:ea typeface="Montserrat SemiBold"/>
                <a:cs typeface="Montserrat SemiBold"/>
                <a:sym typeface="Montserrat SemiBold"/>
              </a:rPr>
              <a:t>Datos por semana epidemiológica</a:t>
            </a: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Se representa la dinámica semanal de la respuesta hospitalaria calculada a partir de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visualizar la evolución de la respuesta hospitalaria con respecto a personas ambulatorias 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(Personas positivas a COVID-19 </a:t>
            </a:r>
            <a:endParaRPr sz="1000" b="1"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hospitalizadas)</a:t>
            </a:r>
            <a:endParaRPr sz="1000" b="1"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980000"/>
                </a:solidFill>
                <a:latin typeface="Montserrat SemiBold"/>
                <a:ea typeface="Montserrat SemiBold"/>
                <a:cs typeface="Montserrat SemiBold"/>
                <a:sym typeface="Montserrat SemiBold"/>
              </a:rPr>
              <a:t>Datos acumulados</a:t>
            </a: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hospitalizados.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"210127COVID19MEXICOTOT"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chemeClr val="hlink"/>
                </a:solidFill>
                <a:uFill>
                  <a:noFill/>
                </a:uFill>
                <a:latin typeface="Montserrat"/>
                <a:ea typeface="Montserrat"/>
                <a:cs typeface="Montserrat"/>
                <a:sym typeface="Montserrat"/>
                <a:hlinkClick r:id="rId3"/>
              </a:rPr>
              <a:t>Marcos A. Capistran</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4"/>
              </a:rPr>
              <a:t> Antonio Capella</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5"/>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a:t>
            </a:r>
            <a:endParaRPr sz="2600" b="0" i="0" u="none" strike="noStrike" cap="none">
              <a:solidFill>
                <a:srgbClr val="000000"/>
              </a:solidFill>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Montserrat SemiBold"/>
                <a:ea typeface="Montserrat SemiBold"/>
                <a:cs typeface="Montserrat SemiBold"/>
                <a:sym typeface="Montserrat SemiBold"/>
              </a:rPr>
              <a:t>(escala: cortes naturales)</a:t>
            </a: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000" b="1"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000000"/>
                </a:solidFill>
                <a:latin typeface="Montserrat SemiBold"/>
                <a:ea typeface="Montserrat SemiBold"/>
                <a:cs typeface="Montserrat SemiBold"/>
                <a:sym typeface="Montserrat SemiBold"/>
              </a:rPr>
              <a:t>(escala: </a:t>
            </a:r>
            <a:r>
              <a:rPr lang="en" sz="1000" b="1" i="0" u="none" strike="noStrike" cap="none">
                <a:solidFill>
                  <a:schemeClr val="dk1"/>
                </a:solidFill>
                <a:latin typeface="Montserrat SemiBold"/>
                <a:ea typeface="Montserrat SemiBold"/>
                <a:cs typeface="Montserrat SemiBold"/>
                <a:sym typeface="Montserrat SemiBold"/>
              </a:rPr>
              <a:t>cuantiles</a:t>
            </a:r>
            <a:r>
              <a:rPr lang="en" sz="1000" b="1" i="0" u="none" strike="noStrike" cap="none">
                <a:solidFill>
                  <a:srgbClr val="000000"/>
                </a:solidFill>
                <a:latin typeface="Montserrat SemiBold"/>
                <a:ea typeface="Montserrat SemiBold"/>
                <a:cs typeface="Montserrat SemiBold"/>
                <a:sym typeface="Montserrat SemiBold"/>
              </a:rPr>
              <a:t>)</a:t>
            </a: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8"/>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b="1"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8"/>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1956</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2021-08-06T21:56:31Z</dcterms:modified>
</cp:coreProperties>
</file>